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sldIdLst>
    <p:sldId id="264" r:id="rId5"/>
    <p:sldId id="312" r:id="rId6"/>
    <p:sldId id="313" r:id="rId7"/>
    <p:sldId id="314" r:id="rId8"/>
    <p:sldId id="315" r:id="rId9"/>
    <p:sldId id="3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11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mtnmatthews.blogspot.com/2012/06/blm-wild-horse-and-burro-center.html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venger_-_Westphalian_horse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.wikipedia.org/wiki/Lethal_white_syndrome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Bureau_of_Land_Management_Herd_Management_Area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n.wikipedia.org/wiki/Oldenburg_horse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nneke_horse_body_condition_scoring_syste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ets.stackexchange.com/questions/15445/a-good-feed-routine-for-a-neglected-and-underweight-horse/15446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hutchike/2442540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lickr.com/photos/mikecogh/24850494335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389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 fontScale="90000"/>
          </a:bodyPr>
          <a:lstStyle/>
          <a:p>
            <a:r>
              <a:rPr lang="en-US" sz="6800" dirty="0"/>
              <a:t>Horses Body Condition Score Chart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Whispering Oak Stables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A Horses or Ponies condition can be judged using the Body Condition Score from 1 to 9</a:t>
            </a:r>
          </a:p>
        </p:txBody>
      </p:sp>
      <p:pic>
        <p:nvPicPr>
          <p:cNvPr id="6" name="Content Placeholder 5" descr="A brown horse standing next to a fence&#10;&#10;Description automatically generated">
            <a:extLst>
              <a:ext uri="{FF2B5EF4-FFF2-40B4-BE49-F238E27FC236}">
                <a16:creationId xmlns:a16="http://schemas.microsoft.com/office/drawing/2014/main" id="{1BC3FDA8-05A2-47EE-A19A-2951B63BB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90576" y="2103438"/>
            <a:ext cx="5810848" cy="38496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220720-64F6-40B9-B032-1DC841833B20}"/>
              </a:ext>
            </a:extLst>
          </p:cNvPr>
          <p:cNvSpPr txBox="1"/>
          <p:nvPr/>
        </p:nvSpPr>
        <p:spPr>
          <a:xfrm>
            <a:off x="666750" y="1857375"/>
            <a:ext cx="1533525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This Horses Body condition would be scored a 9 because he is too fat!</a:t>
            </a:r>
          </a:p>
        </p:txBody>
      </p:sp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0C25-FBDE-4349-A0F5-7C725189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Horse Body Condition Score</a:t>
            </a:r>
            <a:br>
              <a:rPr lang="en-US" dirty="0"/>
            </a:br>
            <a:r>
              <a:rPr lang="en-US" sz="1800" dirty="0"/>
              <a:t>1=Starving horse with bones sticking out and no fat left, 5=the ideal body condition neither to fat or to thin, 9=an obese horse with fat filled in everywhere!</a:t>
            </a:r>
          </a:p>
        </p:txBody>
      </p:sp>
      <p:pic>
        <p:nvPicPr>
          <p:cNvPr id="6" name="Content Placeholder 5" descr="A brown horse standing next to a fence&#10;&#10;Description automatically generated">
            <a:extLst>
              <a:ext uri="{FF2B5EF4-FFF2-40B4-BE49-F238E27FC236}">
                <a16:creationId xmlns:a16="http://schemas.microsoft.com/office/drawing/2014/main" id="{CC561BAB-32D4-4CE9-A02D-FF5CB4CC4B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8119" y="2103438"/>
            <a:ext cx="4301437" cy="3748087"/>
          </a:xfrm>
        </p:spPr>
      </p:pic>
      <p:pic>
        <p:nvPicPr>
          <p:cNvPr id="9" name="Content Placeholder 8" descr="A brown and white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8AA8DE53-C0D9-445F-A928-DC62FC0388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67972" y="2103438"/>
            <a:ext cx="5650380" cy="3748086"/>
          </a:xfrm>
        </p:spPr>
      </p:pic>
    </p:spTree>
    <p:extLst>
      <p:ext uri="{BB962C8B-B14F-4D97-AF65-F5344CB8AC3E}">
        <p14:creationId xmlns:p14="http://schemas.microsoft.com/office/powerpoint/2010/main" val="131195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E179-82FD-4A5E-8F71-D00220C7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Horse Body Condition Score</a:t>
            </a:r>
            <a:br>
              <a:rPr lang="en-US" sz="3600" dirty="0"/>
            </a:br>
            <a:r>
              <a:rPr lang="en-US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1=Starving horse with bones sticking out and no fat left, 5=the ideal body condition neither to fat or to thin, 9=an obese horse with fat filled in everywhere!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8E3D9-64FE-4618-9632-CFF2B5739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would you score this horse?</a:t>
            </a:r>
          </a:p>
        </p:txBody>
      </p:sp>
      <p:pic>
        <p:nvPicPr>
          <p:cNvPr id="8" name="Content Placeholder 7" descr="A brown horse grazing in a field eating grass&#10;&#10;Description automatically generated">
            <a:extLst>
              <a:ext uri="{FF2B5EF4-FFF2-40B4-BE49-F238E27FC236}">
                <a16:creationId xmlns:a16="http://schemas.microsoft.com/office/drawing/2014/main" id="{58989DE5-A152-43BD-A051-C402B7739D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4919" y="2960043"/>
            <a:ext cx="5131056" cy="33525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C2A8D-FEA7-4C72-818F-91B4DE148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How would you score this horse?</a:t>
            </a:r>
          </a:p>
        </p:txBody>
      </p:sp>
      <p:pic>
        <p:nvPicPr>
          <p:cNvPr id="11" name="Content Placeholder 10" descr="A brown horse standing next to a fence&#10;&#10;Description automatically generated">
            <a:extLst>
              <a:ext uri="{FF2B5EF4-FFF2-40B4-BE49-F238E27FC236}">
                <a16:creationId xmlns:a16="http://schemas.microsoft.com/office/drawing/2014/main" id="{C5B79741-5502-478A-A0C7-3E951D3100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92904" y="2924174"/>
            <a:ext cx="4594168" cy="3424239"/>
          </a:xfrm>
        </p:spPr>
      </p:pic>
    </p:spTree>
    <p:extLst>
      <p:ext uri="{BB962C8B-B14F-4D97-AF65-F5344CB8AC3E}">
        <p14:creationId xmlns:p14="http://schemas.microsoft.com/office/powerpoint/2010/main" val="4725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C425-1AD8-444B-AA3D-BCFBB947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3655"/>
            <a:ext cx="10058400" cy="920724"/>
          </a:xfrm>
        </p:spPr>
        <p:txBody>
          <a:bodyPr>
            <a:normAutofit fontScale="90000"/>
          </a:bodyPr>
          <a:lstStyle/>
          <a:p>
            <a:r>
              <a:rPr lang="en-US" dirty="0"/>
              <a:t>Horse Body Condition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600BA-8FF9-4A60-9D50-E3F60D31F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would you score this horse?</a:t>
            </a:r>
          </a:p>
        </p:txBody>
      </p:sp>
      <p:pic>
        <p:nvPicPr>
          <p:cNvPr id="8" name="Content Placeholder 7" descr="A brown horse standing next to a fence&#10;&#10;Description automatically generated">
            <a:extLst>
              <a:ext uri="{FF2B5EF4-FFF2-40B4-BE49-F238E27FC236}">
                <a16:creationId xmlns:a16="http://schemas.microsoft.com/office/drawing/2014/main" id="{B4CBF642-8179-45B9-B75F-14EA65956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0625" y="2715816"/>
            <a:ext cx="4422774" cy="331708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FE2B3-0E9A-4390-A87D-B0003ED99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How would you score this horse?</a:t>
            </a:r>
          </a:p>
        </p:txBody>
      </p:sp>
      <p:pic>
        <p:nvPicPr>
          <p:cNvPr id="11" name="Content Placeholder 10" descr="A black and brown horse&#10;&#10;Description automatically generated">
            <a:extLst>
              <a:ext uri="{FF2B5EF4-FFF2-40B4-BE49-F238E27FC236}">
                <a16:creationId xmlns:a16="http://schemas.microsoft.com/office/drawing/2014/main" id="{5D0B0276-ACA6-4602-AD6F-7944DEFA20B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19455" y="2834729"/>
            <a:ext cx="4664075" cy="3079253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E89B15-7219-4F9A-97D9-EE6189B5221F}"/>
              </a:ext>
            </a:extLst>
          </p:cNvPr>
          <p:cNvSpPr/>
          <p:nvPr/>
        </p:nvSpPr>
        <p:spPr>
          <a:xfrm>
            <a:off x="1189862" y="1002872"/>
            <a:ext cx="10259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20404030301010803"/>
              </a:rPr>
              <a:t>1=Starving horse with bones sticking out and no fat left, 5=the ideal body condition neither to fat or to thin, 9=an obese horse with fat filled in everywhere!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0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2615-3DFC-41B9-B819-9A7EFE68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67106"/>
          </a:xfrm>
        </p:spPr>
        <p:txBody>
          <a:bodyPr/>
          <a:lstStyle/>
          <a:p>
            <a:r>
              <a:rPr lang="en-US" dirty="0"/>
              <a:t>Horse Body Condition Score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75D84-450B-4CD2-A9D1-EFED68B2A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would you score this horse?</a:t>
            </a:r>
          </a:p>
        </p:txBody>
      </p:sp>
      <p:pic>
        <p:nvPicPr>
          <p:cNvPr id="8" name="Content Placeholder 7" descr="A brown and white horse standing on top of a lush green field&#10;&#10;Description automatically generated">
            <a:extLst>
              <a:ext uri="{FF2B5EF4-FFF2-40B4-BE49-F238E27FC236}">
                <a16:creationId xmlns:a16="http://schemas.microsoft.com/office/drawing/2014/main" id="{3A2F636D-90BC-4F64-B8B3-A437C39DFF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6800" y="2791546"/>
            <a:ext cx="4460874" cy="334565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2232A-7A56-4344-ACA4-3DB7A424D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How would you score this horse?</a:t>
            </a:r>
          </a:p>
        </p:txBody>
      </p:sp>
      <p:pic>
        <p:nvPicPr>
          <p:cNvPr id="11" name="Content Placeholder 10" descr="A brown horse grazing in a field&#10;&#10;Description automatically generated">
            <a:extLst>
              <a:ext uri="{FF2B5EF4-FFF2-40B4-BE49-F238E27FC236}">
                <a16:creationId xmlns:a16="http://schemas.microsoft.com/office/drawing/2014/main" id="{8B6DDA7D-C54C-430B-BC36-16BF3D4240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21234" y="2791546"/>
            <a:ext cx="4700918" cy="3525688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A2F98A-1B81-4CEB-9E6C-FB18B4A7EA66}"/>
              </a:ext>
            </a:extLst>
          </p:cNvPr>
          <p:cNvSpPr/>
          <p:nvPr/>
        </p:nvSpPr>
        <p:spPr>
          <a:xfrm>
            <a:off x="1142999" y="1280352"/>
            <a:ext cx="10315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venir Next LT Pro Light" panose="02020404030301010803"/>
              </a:rPr>
              <a:t>1=Starving horse with bones sticking out and no fat left, 5=the ideal body condition neither to fat or to thin, 9=an obese horse with fat filled in everywhere!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{59A96DA1-52EC-4C58-9F2D-D219A646EBA6}tf11531919</Template>
  <TotalTime>0</TotalTime>
  <Words>250</Words>
  <Application>Microsoft Office PowerPoint</Application>
  <PresentationFormat>Widescreen</PresentationFormat>
  <Paragraphs>18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Avenir Next LT Pro</vt:lpstr>
      <vt:lpstr>Avenir Next LT Pro Light</vt:lpstr>
      <vt:lpstr>Calibri</vt:lpstr>
      <vt:lpstr>Garamond</vt:lpstr>
      <vt:lpstr>SavonVTI</vt:lpstr>
      <vt:lpstr>Horses Body Condition Score Chart</vt:lpstr>
      <vt:lpstr>A Horses or Ponies condition can be judged using the Body Condition Score from 1 to 9</vt:lpstr>
      <vt:lpstr>Horse Body Condition Score 1=Starving horse with bones sticking out and no fat left, 5=the ideal body condition neither to fat or to thin, 9=an obese horse with fat filled in everywhere!</vt:lpstr>
      <vt:lpstr>Horse Body Condition Score 1=Starving horse with bones sticking out and no fat left, 5=the ideal body condition neither to fat or to thin, 9=an obese horse with fat filled in everywhere!</vt:lpstr>
      <vt:lpstr>Horse Body Condition </vt:lpstr>
      <vt:lpstr>Horse Body Condition Score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2020-04-01T22:17:49Z</dcterms:created>
  <dcterms:modified xsi:type="dcterms:W3CDTF">2020-04-01T22:47:54Z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